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C3EC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howGuides="1">
      <p:cViewPr varScale="1">
        <p:scale>
          <a:sx n="120" d="100"/>
          <a:sy n="12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2024/7/17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347435"/>
              </p:ext>
            </p:extLst>
          </p:nvPr>
        </p:nvGraphicFramePr>
        <p:xfrm>
          <a:off x="1981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68275"/>
            <a:ext cx="11521280" cy="1138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44</a:t>
            </a:r>
            <a:r>
              <a:rPr lang="ja-JP" altLang="en-US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日本妊娠高血圧学会学術講演会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423" y="1281114"/>
            <a:ext cx="77396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520</TotalTime>
  <Words>148</Words>
  <Application>Microsoft Macintosh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佐々木信夫</cp:lastModifiedBy>
  <cp:revision>55</cp:revision>
  <cp:lastPrinted>2017-08-17T06:46:53Z</cp:lastPrinted>
  <dcterms:created xsi:type="dcterms:W3CDTF">2011-01-05T06:58:11Z</dcterms:created>
  <dcterms:modified xsi:type="dcterms:W3CDTF">2024-07-17T10:34:48Z</dcterms:modified>
  <cp:category/>
</cp:coreProperties>
</file>