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65AF"/>
    <a:srgbClr val="FFFF99"/>
    <a:srgbClr val="FFFFFF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890" autoAdjust="0"/>
  </p:normalViewPr>
  <p:slideViewPr>
    <p:cSldViewPr snapToGrid="0">
      <p:cViewPr varScale="1">
        <p:scale>
          <a:sx n="110" d="100"/>
          <a:sy n="110" d="100"/>
        </p:scale>
        <p:origin x="2344" y="192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2024/8/8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rgbClr val="2865A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002918" y="6143918"/>
            <a:ext cx="4210957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69353"/>
            <a:ext cx="5510123" cy="1154566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151-0053 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東京都渋谷区代々木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5-49-1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運営事務局</a:t>
            </a:r>
            <a:b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有限会社トリプルアイ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61803"/>
            <a:ext cx="9705305" cy="119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 anchor="ctr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日本妊娠高血圧学会学術集会</a:t>
            </a:r>
            <a:b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spc="-5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</a:t>
            </a:r>
            <a:r>
              <a:rPr lang="ja-JP" altLang="en-US" sz="3600" spc="-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・チラシ 送付票</a:t>
            </a:r>
            <a:endParaRPr lang="ja-JP" altLang="en-US" sz="3600" b="0" u="sng" spc="-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139543" y="6284683"/>
            <a:ext cx="4210957" cy="806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r>
              <a:rPr lang="ja-JP" altLang="en-US" sz="2200" u="sng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81</Words>
  <Application>Microsoft Macintosh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〒151-0053 東京都渋谷区代々木5-49-1 運営事務局 有限会社トリプルアイ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送付先： 〒330-0854　埼玉県さいたま市大宮区桜木町1-7-5 ソニックシティ大宮 第35回 日本小児科医会総会フォーラム in 埼玉　運営事務局</dc:title>
  <dc:subject/>
  <dc:creator/>
  <cp:keywords/>
  <dc:description/>
  <cp:lastModifiedBy>佐々木信夫</cp:lastModifiedBy>
  <cp:revision>140</cp:revision>
  <cp:lastPrinted>2019-11-29T07:38:10Z</cp:lastPrinted>
  <dcterms:created xsi:type="dcterms:W3CDTF">2004-05-07T09:59:53Z</dcterms:created>
  <dcterms:modified xsi:type="dcterms:W3CDTF">2024-08-08T09:46:57Z</dcterms:modified>
  <cp:category/>
</cp:coreProperties>
</file>