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65AF"/>
    <a:srgbClr val="FFFF99"/>
    <a:srgbClr val="FFFFFF"/>
    <a:srgbClr val="66CCFF"/>
    <a:srgbClr val="FF6600"/>
    <a:srgbClr val="FF0066"/>
    <a:srgbClr val="BC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5890" autoAdjust="0"/>
  </p:normalViewPr>
  <p:slideViewPr>
    <p:cSldViewPr snapToGrid="0">
      <p:cViewPr varScale="1">
        <p:scale>
          <a:sx n="110" d="100"/>
          <a:sy n="110" d="100"/>
        </p:scale>
        <p:origin x="2344" y="192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rgbClr val="2865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6002918" y="6143918"/>
            <a:ext cx="4210957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069353"/>
            <a:ext cx="5510123" cy="1154566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800" dirty="0">
                <a:latin typeface="Meiryo" panose="020B0604030504040204" pitchFamily="34" charset="-128"/>
                <a:ea typeface="Meiryo" panose="020B0604030504040204" pitchFamily="34" charset="-128"/>
              </a:rPr>
              <a:t>送付先：</a:t>
            </a:r>
            <a:br>
              <a:rPr lang="en-US" altLang="ja-JP" sz="18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800" b="0" i="0" u="none" strike="noStrike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浦安ブライトンホテル東京ベイ  宴会場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" sz="1800" b="0" i="0" u="none" strike="noStrike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Ｆ</a:t>
            </a:r>
            <a:r>
              <a:rPr lang="ja-JP" altLang="en-US" sz="1800" b="0" i="0" u="none" strike="noStrike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グレイス</a:t>
            </a:r>
            <a:r>
              <a:rPr lang="en" altLang="ja-JP" sz="1800" b="0" i="0" u="none" strike="noStrike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I</a:t>
            </a:r>
            <a:br>
              <a:rPr lang="en" altLang="ja-JP" sz="18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800" b="0" i="0" u="none" strike="noStrike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56</a:t>
            </a:r>
            <a:r>
              <a:rPr lang="ja-JP" altLang="en-US" sz="1800" b="0" i="0" u="none" strike="noStrike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回 日本小児呼吸器学会 展示会場</a:t>
            </a:r>
            <a:br>
              <a:rPr lang="ja-JP" altLang="en-US" sz="180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800" b="0" i="0" u="none" strike="noStrike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担当：長尾 宛　電話：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047-355-7777</a:t>
            </a:r>
            <a:endParaRPr lang="ja-JP" altLang="en-US" sz="18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61803"/>
            <a:ext cx="9705305" cy="119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469" tIns="44734" rIns="89469" bIns="44734" anchor="ctr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56</a:t>
            </a:r>
            <a:r>
              <a:rPr lang="ja-JP" altLang="en-US"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回日本小児呼吸器学会</a:t>
            </a:r>
            <a:b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spc="-5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</a:t>
            </a:r>
            <a:r>
              <a:rPr lang="ja-JP" altLang="en-US" sz="3600" spc="-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・チラシ 送付票</a:t>
            </a:r>
            <a:endParaRPr lang="ja-JP" altLang="en-US" sz="3600" b="0" u="sng" spc="-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6139543" y="6284683"/>
            <a:ext cx="4210957" cy="806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　必着</a:t>
            </a:r>
            <a:r>
              <a:rPr lang="ja-JP" altLang="en-US" sz="2200" u="sng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93</Words>
  <Application>Microsoft Macintosh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Meiryo</vt:lpstr>
      <vt:lpstr>Arial</vt:lpstr>
      <vt:lpstr>Calibri</vt:lpstr>
      <vt:lpstr>標準デザイン</vt:lpstr>
      <vt:lpstr>送付先： 浦安ブライトンホテル東京ベイ  宴会場2ＦグレイスI 第56回 日本小児呼吸器学会 展示会場 担当：長尾 宛　電話：047-355-7777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送付先： 〒330-0854　埼玉県さいたま市大宮区桜木町1-7-5 ソニックシティ大宮 第35回 日本小児科医会総会フォーラム in 埼玉　運営事務局</dc:title>
  <dc:subject/>
  <dc:creator/>
  <cp:keywords/>
  <dc:description/>
  <cp:lastModifiedBy>Tada Takashi</cp:lastModifiedBy>
  <cp:revision>142</cp:revision>
  <cp:lastPrinted>2019-11-29T07:38:10Z</cp:lastPrinted>
  <dcterms:created xsi:type="dcterms:W3CDTF">2004-05-07T09:59:53Z</dcterms:created>
  <dcterms:modified xsi:type="dcterms:W3CDTF">2024-08-22T02:39:26Z</dcterms:modified>
  <cp:category/>
</cp:coreProperties>
</file>