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0691813" cy="7559675"/>
  <p:notesSz cx="10234613" cy="70993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1pPr>
    <a:lvl2pPr marL="503789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2pPr>
    <a:lvl3pPr marL="1007577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3pPr>
    <a:lvl4pPr marL="1511366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4pPr>
    <a:lvl5pPr marL="2015155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5pPr>
    <a:lvl6pPr marL="2518943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6pPr>
    <a:lvl7pPr marL="3022732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7pPr>
    <a:lvl8pPr marL="3526521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8pPr>
    <a:lvl9pPr marL="4030309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 userDrawn="1">
          <p15:clr>
            <a:srgbClr val="A4A3A4"/>
          </p15:clr>
        </p15:guide>
        <p15:guide id="2" pos="336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>
          <p15:clr>
            <a:srgbClr val="A4A3A4"/>
          </p15:clr>
        </p15:guide>
        <p15:guide id="2" pos="322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865AF"/>
    <a:srgbClr val="FFFF99"/>
    <a:srgbClr val="FFFFFF"/>
    <a:srgbClr val="66CCFF"/>
    <a:srgbClr val="FF6600"/>
    <a:srgbClr val="FF0066"/>
    <a:srgbClr val="BCB4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 autoAdjust="0"/>
    <p:restoredTop sz="95890" autoAdjust="0"/>
  </p:normalViewPr>
  <p:slideViewPr>
    <p:cSldViewPr snapToGrid="0">
      <p:cViewPr varScale="1">
        <p:scale>
          <a:sx n="110" d="100"/>
          <a:sy n="110" d="100"/>
        </p:scale>
        <p:origin x="2344" y="192"/>
      </p:cViewPr>
      <p:guideLst>
        <p:guide orient="horz" pos="2382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0" d="100"/>
          <a:sy n="40" d="100"/>
        </p:scale>
        <p:origin x="-1710" y="-114"/>
      </p:cViewPr>
      <p:guideLst>
        <p:guide orient="horz" pos="2236"/>
        <p:guide pos="322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5003100F-9315-4C36-A988-83A78C60699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t" anchorCtr="0" compatLnSpc="1">
            <a:prstTxWarp prst="textNoShape">
              <a:avLst/>
            </a:prstTxWarp>
          </a:bodyPr>
          <a:lstStyle>
            <a:lvl1pPr algn="l" defTabSz="913197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FA754E44-2C2C-463E-8E9B-A4638E70C89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t" anchorCtr="0" compatLnSpc="1">
            <a:prstTxWarp prst="textNoShape">
              <a:avLst/>
            </a:prstTxWarp>
          </a:bodyPr>
          <a:lstStyle>
            <a:lvl1pPr algn="r" defTabSz="913197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15B3BE48-349F-4C7D-AE78-94E9434D233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b" anchorCtr="0" compatLnSpc="1">
            <a:prstTxWarp prst="textNoShape">
              <a:avLst/>
            </a:prstTxWarp>
          </a:bodyPr>
          <a:lstStyle>
            <a:lvl1pPr algn="l" defTabSz="913197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6A24F067-1BFC-4E5D-81BC-E467D59BB61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b" anchorCtr="0" compatLnSpc="1">
            <a:prstTxWarp prst="textNoShape">
              <a:avLst/>
            </a:prstTxWarp>
          </a:bodyPr>
          <a:lstStyle>
            <a:lvl1pPr algn="r" defTabSz="911900" eaLnBrk="1" hangingPunct="1">
              <a:defRPr sz="1200" b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7DC9A2E-3687-4F01-BA2D-21843DF5738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E77255B1-16A8-4F0E-BA05-3D294B2E776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5475" cy="354013"/>
          </a:xfrm>
          <a:prstGeom prst="rect">
            <a:avLst/>
          </a:prstGeom>
        </p:spPr>
        <p:txBody>
          <a:bodyPr vert="horz" lIns="94632" tIns="47316" rIns="94632" bIns="47316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A807EC2-F2AD-4D3B-86A1-212FB2C02B2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795963" y="0"/>
            <a:ext cx="4437062" cy="354013"/>
          </a:xfrm>
          <a:prstGeom prst="rect">
            <a:avLst/>
          </a:prstGeom>
        </p:spPr>
        <p:txBody>
          <a:bodyPr vert="horz" lIns="94632" tIns="47316" rIns="94632" bIns="47316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BE8B1DB0-A415-4331-8964-960711FD7EC9}" type="datetimeFigureOut">
              <a:rPr lang="ja-JP" altLang="en-US"/>
              <a:pPr>
                <a:defRPr/>
              </a:pPr>
              <a:t>2024/8/22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981638E1-61A0-4EB5-95D0-C0EEFD0BC13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236913" y="533400"/>
            <a:ext cx="3762375" cy="26622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32" tIns="47316" rIns="94632" bIns="47316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54CB793F-828F-453D-ABF6-123AE5B1C8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023938" y="3371850"/>
            <a:ext cx="8186737" cy="3194050"/>
          </a:xfrm>
          <a:prstGeom prst="rect">
            <a:avLst/>
          </a:prstGeom>
        </p:spPr>
        <p:txBody>
          <a:bodyPr vert="horz" lIns="94632" tIns="47316" rIns="94632" bIns="47316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F7C132D-BBA6-4E5B-A1A7-918980DAC3F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743700"/>
            <a:ext cx="4435475" cy="354013"/>
          </a:xfrm>
          <a:prstGeom prst="rect">
            <a:avLst/>
          </a:prstGeom>
        </p:spPr>
        <p:txBody>
          <a:bodyPr vert="horz" lIns="94632" tIns="47316" rIns="94632" bIns="47316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594CE9B-B090-4044-9D0B-9013F8CA82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795963" y="6743700"/>
            <a:ext cx="4437062" cy="354013"/>
          </a:xfrm>
          <a:prstGeom prst="rect">
            <a:avLst/>
          </a:prstGeom>
        </p:spPr>
        <p:txBody>
          <a:bodyPr vert="horz" wrap="square" lIns="94632" tIns="47316" rIns="94632" bIns="473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271654A-DA2F-403F-97F3-BCF763976F0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1pPr>
    <a:lvl2pPr marL="503789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2pPr>
    <a:lvl3pPr marL="1007577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3pPr>
    <a:lvl4pPr marL="1511366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4pPr>
    <a:lvl5pPr marL="2015155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5pPr>
    <a:lvl6pPr marL="2518943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6pPr>
    <a:lvl7pPr marL="3022732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7pPr>
    <a:lvl8pPr marL="3526521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8pPr>
    <a:lvl9pPr marL="4030309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36913" y="533400"/>
            <a:ext cx="3762375" cy="26622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124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66763" indent="-2936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81100" indent="-2349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54175" indent="-2349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127250" indent="-2349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844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30416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988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9560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C2279696-D923-4287-A86F-5573BD49DFF7}" type="slidenum">
              <a:rPr lang="ja-JP" altLang="en-US" smtClean="0">
                <a:latin typeface="Arial" panose="020B0604020202020204" pitchFamily="34" charset="0"/>
                <a:ea typeface="HGP創英角ｺﾞｼｯｸUB" panose="020B0900000000000000" pitchFamily="50" charset="-128"/>
              </a:rPr>
              <a:pPr>
                <a:spcBef>
                  <a:spcPct val="0"/>
                </a:spcBef>
              </a:pPr>
              <a:t>1</a:t>
            </a:fld>
            <a:endParaRPr lang="ja-JP" altLang="en-US">
              <a:latin typeface="Arial" panose="020B0604020202020204" pitchFamily="34" charset="0"/>
              <a:ea typeface="HGP創英角ｺﾞｼｯｸUB" panose="020B0900000000000000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02331" y="2348405"/>
            <a:ext cx="9087152" cy="162029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4662" y="4283189"/>
            <a:ext cx="7484270" cy="1933076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6B8C6-6821-48AA-B855-8FA5C2360D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00368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1C591-C595-483F-80E8-4A9AD1BEB2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27494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52899" y="302525"/>
            <a:ext cx="2405213" cy="645042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5481" y="302525"/>
            <a:ext cx="7046634" cy="645042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0A5AC-0CF0-476E-9FBA-1DABC11D09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51353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F0271-C79B-451C-A1A2-D22E3DC7934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68861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5027" y="4857472"/>
            <a:ext cx="9087152" cy="150236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45027" y="3204701"/>
            <a:ext cx="9087152" cy="165277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0144A-2D55-4434-BB65-29051D4E2DD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26314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5481" y="1763868"/>
            <a:ext cx="4725034" cy="498907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31300" y="1763868"/>
            <a:ext cx="4726813" cy="498907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3396A-7C8E-46D2-A551-C1A05B821E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94233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5481" y="302525"/>
            <a:ext cx="9622631" cy="125966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5481" y="1692082"/>
            <a:ext cx="4723255" cy="70588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35481" y="2397971"/>
            <a:ext cx="4723255" cy="435497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31300" y="1692082"/>
            <a:ext cx="4726813" cy="70588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31300" y="2397971"/>
            <a:ext cx="4726813" cy="435497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4BC0C-A418-42EC-A671-12E4B329AD7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82121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D3CC92-D070-4F37-933F-D9CCE24380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05401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01417-859F-4840-9F86-FCC84F15EDA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0135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5481" y="300815"/>
            <a:ext cx="3517090" cy="128188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180659" y="300815"/>
            <a:ext cx="5977453" cy="64521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35481" y="1582695"/>
            <a:ext cx="3517090" cy="5170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594D9-BA0D-4BDB-9870-97085863FD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583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5667" y="5291601"/>
            <a:ext cx="6415088" cy="62555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95667" y="675124"/>
            <a:ext cx="6415088" cy="453614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95667" y="5917159"/>
            <a:ext cx="6415088" cy="8870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634FA-BD38-4E57-A5DA-BC8274201B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781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5481" y="302525"/>
            <a:ext cx="9622631" cy="1261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5481" y="1763868"/>
            <a:ext cx="9622631" cy="4989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5481" y="6884551"/>
            <a:ext cx="2494163" cy="52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l" defTabSz="895350" eaLnBrk="1" hangingPunct="1">
              <a:defRPr sz="14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4075" y="6884551"/>
            <a:ext cx="3383665" cy="52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ctr" defTabSz="895350" eaLnBrk="1" hangingPunct="1">
              <a:defRPr sz="14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62170" y="6884551"/>
            <a:ext cx="2495942" cy="52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r" defTabSz="895350" eaLnBrk="1" hangingPunct="1">
              <a:defRPr sz="1400" b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29679A1-3D50-4AA3-BE24-321EE21D33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4963" indent="-334963" algn="l" defTabSz="895350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25488" indent="-277813" algn="l" defTabSz="895350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19188" indent="-223838" algn="l" defTabSz="895350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66863" indent="-223838" algn="l" defTabSz="895350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12950" indent="-223838" algn="l" defTabSz="895350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701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273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45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417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 bwMode="auto">
          <a:xfrm>
            <a:off x="492795" y="312399"/>
            <a:ext cx="9721080" cy="1296000"/>
          </a:xfrm>
          <a:prstGeom prst="rect">
            <a:avLst/>
          </a:prstGeom>
          <a:solidFill>
            <a:srgbClr val="2865A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895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HGP創英角ｺﾞｼｯｸUB" pitchFamily="50" charset="-128"/>
              </a:rPr>
              <a:t>　</a:t>
            </a:r>
          </a:p>
        </p:txBody>
      </p:sp>
      <p:sp>
        <p:nvSpPr>
          <p:cNvPr id="4103" name="Text Box 33"/>
          <p:cNvSpPr txBox="1">
            <a:spLocks noChangeArrowheads="1"/>
          </p:cNvSpPr>
          <p:nvPr/>
        </p:nvSpPr>
        <p:spPr bwMode="auto">
          <a:xfrm>
            <a:off x="6002918" y="6143918"/>
            <a:ext cx="4210957" cy="1080000"/>
          </a:xfrm>
          <a:prstGeom prst="rect">
            <a:avLst/>
          </a:prstGeom>
          <a:solidFill>
            <a:srgbClr val="FFFFFF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 lIns="144000" tIns="36000" rIns="0" bIns="36000" anchor="ctr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ja-JP" altLang="en-US" sz="2000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</a:p>
        </p:txBody>
      </p:sp>
      <p:sp>
        <p:nvSpPr>
          <p:cNvPr id="4104" name="Rectangle 37"/>
          <p:cNvSpPr>
            <a:spLocks noGrp="1" noChangeArrowheads="1"/>
          </p:cNvSpPr>
          <p:nvPr>
            <p:ph type="title"/>
          </p:nvPr>
        </p:nvSpPr>
        <p:spPr>
          <a:xfrm>
            <a:off x="492795" y="6069353"/>
            <a:ext cx="5510123" cy="1154566"/>
          </a:xfrm>
          <a:noFill/>
        </p:spPr>
        <p:txBody>
          <a:bodyPr lIns="0" tIns="0" rIns="0" bIns="0" anchor="t"/>
          <a:lstStyle/>
          <a:p>
            <a:pPr algn="l"/>
            <a:r>
              <a:rPr lang="ja-JP" altLang="en-US" sz="1800" dirty="0">
                <a:latin typeface="Meiryo" panose="020B0604030504040204" pitchFamily="34" charset="-128"/>
                <a:ea typeface="Meiryo" panose="020B0604030504040204" pitchFamily="34" charset="-128"/>
              </a:rPr>
              <a:t>送付先：</a:t>
            </a:r>
            <a:br>
              <a:rPr lang="en-US" altLang="ja-JP" sz="1800" dirty="0">
                <a:latin typeface="Meiryo" panose="020B0604030504040204" pitchFamily="34" charset="-128"/>
                <a:ea typeface="Meiryo" panose="020B0604030504040204" pitchFamily="34" charset="-128"/>
              </a:rPr>
            </a:br>
            <a:r>
              <a:rPr lang="ja-JP" altLang="en-US" sz="1800" b="0" i="0" u="none" strike="noStrike">
                <a:solidFill>
                  <a:srgbClr val="000000"/>
                </a:solidFill>
                <a:effectLst/>
                <a:latin typeface="Meiryo" panose="020B0604030504040204" pitchFamily="34" charset="-128"/>
                <a:ea typeface="Meiryo" panose="020B0604030504040204" pitchFamily="34" charset="-128"/>
              </a:rPr>
              <a:t>浦安ブライトンホテル東京ベイ  宴会場</a:t>
            </a:r>
            <a:r>
              <a:rPr lang="en-US" altLang="ja-JP" sz="1800" b="0" i="0" u="none" strike="noStrike" dirty="0">
                <a:solidFill>
                  <a:srgbClr val="000000"/>
                </a:solidFill>
                <a:effectLst/>
                <a:latin typeface="Meiryo" panose="020B0604030504040204" pitchFamily="34" charset="-128"/>
                <a:ea typeface="Meiryo" panose="020B0604030504040204" pitchFamily="34" charset="-128"/>
              </a:rPr>
              <a:t>2</a:t>
            </a:r>
            <a:r>
              <a:rPr lang="ja-JP" altLang="en" sz="1800" b="0" i="0" u="none" strike="noStrike">
                <a:solidFill>
                  <a:srgbClr val="000000"/>
                </a:solidFill>
                <a:effectLst/>
                <a:latin typeface="Meiryo" panose="020B0604030504040204" pitchFamily="34" charset="-128"/>
                <a:ea typeface="Meiryo" panose="020B0604030504040204" pitchFamily="34" charset="-128"/>
              </a:rPr>
              <a:t>Ｆ</a:t>
            </a:r>
            <a:r>
              <a:rPr lang="ja-JP" altLang="en-US" sz="1800" b="0" i="0" u="none" strike="noStrike">
                <a:solidFill>
                  <a:srgbClr val="000000"/>
                </a:solidFill>
                <a:effectLst/>
                <a:latin typeface="Meiryo" panose="020B0604030504040204" pitchFamily="34" charset="-128"/>
                <a:ea typeface="Meiryo" panose="020B0604030504040204" pitchFamily="34" charset="-128"/>
              </a:rPr>
              <a:t>グレイス</a:t>
            </a:r>
            <a:r>
              <a:rPr lang="en" altLang="ja-JP" sz="1800" b="0" i="0" u="none" strike="noStrike" dirty="0">
                <a:solidFill>
                  <a:srgbClr val="000000"/>
                </a:solidFill>
                <a:effectLst/>
                <a:latin typeface="Meiryo" panose="020B0604030504040204" pitchFamily="34" charset="-128"/>
                <a:ea typeface="Meiryo" panose="020B0604030504040204" pitchFamily="34" charset="-128"/>
              </a:rPr>
              <a:t>I</a:t>
            </a:r>
            <a:br>
              <a:rPr lang="en" altLang="ja-JP" sz="1800" dirty="0">
                <a:latin typeface="Meiryo" panose="020B0604030504040204" pitchFamily="34" charset="-128"/>
                <a:ea typeface="Meiryo" panose="020B0604030504040204" pitchFamily="34" charset="-128"/>
              </a:rPr>
            </a:br>
            <a:r>
              <a:rPr lang="ja-JP" altLang="en-US" sz="1800" b="0" i="0" u="none" strike="noStrike">
                <a:solidFill>
                  <a:srgbClr val="000000"/>
                </a:solidFill>
                <a:effectLst/>
                <a:latin typeface="Meiryo" panose="020B0604030504040204" pitchFamily="34" charset="-128"/>
                <a:ea typeface="Meiryo" panose="020B0604030504040204" pitchFamily="34" charset="-128"/>
              </a:rPr>
              <a:t>第</a:t>
            </a:r>
            <a:r>
              <a:rPr lang="en-US" altLang="ja-JP" sz="1800" b="0" i="0" u="none" strike="noStrike" dirty="0">
                <a:solidFill>
                  <a:srgbClr val="000000"/>
                </a:solidFill>
                <a:effectLst/>
                <a:latin typeface="Meiryo" panose="020B0604030504040204" pitchFamily="34" charset="-128"/>
                <a:ea typeface="Meiryo" panose="020B0604030504040204" pitchFamily="34" charset="-128"/>
              </a:rPr>
              <a:t>56</a:t>
            </a:r>
            <a:r>
              <a:rPr lang="ja-JP" altLang="en-US" sz="1800" b="0" i="0" u="none" strike="noStrike">
                <a:solidFill>
                  <a:srgbClr val="000000"/>
                </a:solidFill>
                <a:effectLst/>
                <a:latin typeface="Meiryo" panose="020B0604030504040204" pitchFamily="34" charset="-128"/>
                <a:ea typeface="Meiryo" panose="020B0604030504040204" pitchFamily="34" charset="-128"/>
              </a:rPr>
              <a:t>回 日本小児呼吸器学会 展示会場</a:t>
            </a:r>
            <a:br>
              <a:rPr lang="ja-JP" altLang="en-US" sz="1800">
                <a:latin typeface="Meiryo" panose="020B0604030504040204" pitchFamily="34" charset="-128"/>
                <a:ea typeface="Meiryo" panose="020B0604030504040204" pitchFamily="34" charset="-128"/>
              </a:rPr>
            </a:br>
            <a:r>
              <a:rPr lang="ja-JP" altLang="en-US" sz="1800" b="0" i="0" u="none" strike="noStrike">
                <a:solidFill>
                  <a:srgbClr val="000000"/>
                </a:solidFill>
                <a:effectLst/>
                <a:latin typeface="Meiryo" panose="020B0604030504040204" pitchFamily="34" charset="-128"/>
                <a:ea typeface="Meiryo" panose="020B0604030504040204" pitchFamily="34" charset="-128"/>
              </a:rPr>
              <a:t>担当：長尾 宛　電話：</a:t>
            </a:r>
            <a:r>
              <a:rPr lang="en-US" altLang="ja-JP" sz="1800" b="0" i="0" u="none" strike="noStrike" dirty="0">
                <a:solidFill>
                  <a:srgbClr val="000000"/>
                </a:solidFill>
                <a:effectLst/>
                <a:latin typeface="Meiryo" panose="020B0604030504040204" pitchFamily="34" charset="-128"/>
                <a:ea typeface="Meiryo" panose="020B0604030504040204" pitchFamily="34" charset="-128"/>
              </a:rPr>
              <a:t>047-355-7777</a:t>
            </a:r>
            <a:endParaRPr lang="ja-JP" altLang="en-US" sz="1800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105" name="Text Box 33"/>
          <p:cNvSpPr txBox="1">
            <a:spLocks noChangeArrowheads="1"/>
          </p:cNvSpPr>
          <p:nvPr/>
        </p:nvSpPr>
        <p:spPr bwMode="auto">
          <a:xfrm>
            <a:off x="492795" y="361803"/>
            <a:ext cx="9705305" cy="119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9469" tIns="44734" rIns="89469" bIns="44734" anchor="ctr">
            <a:sp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ja-JP" altLang="en-US" sz="36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3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56</a:t>
            </a:r>
            <a:r>
              <a:rPr lang="ja-JP" altLang="en-US" sz="36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回日本小児呼吸器学会</a:t>
            </a:r>
            <a:br>
              <a:rPr lang="en-US" altLang="ja-JP" sz="3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600" spc="-5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ポスター</a:t>
            </a:r>
            <a:r>
              <a:rPr lang="ja-JP" altLang="en-US" sz="3600" spc="-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・チラシ 送付票</a:t>
            </a:r>
            <a:endParaRPr lang="ja-JP" altLang="en-US" sz="3600" b="0" u="sng" spc="-5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692995"/>
              </p:ext>
            </p:extLst>
          </p:nvPr>
        </p:nvGraphicFramePr>
        <p:xfrm>
          <a:off x="492795" y="1737299"/>
          <a:ext cx="9721080" cy="42190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4805">
                  <a:extLst>
                    <a:ext uri="{9D8B030D-6E8A-4147-A177-3AD203B41FA5}">
                      <a16:colId xmlns:a16="http://schemas.microsoft.com/office/drawing/2014/main" val="2860667097"/>
                    </a:ext>
                  </a:extLst>
                </a:gridCol>
                <a:gridCol w="4016275">
                  <a:extLst>
                    <a:ext uri="{9D8B030D-6E8A-4147-A177-3AD203B41FA5}">
                      <a16:colId xmlns:a16="http://schemas.microsoft.com/office/drawing/2014/main" val="3426300796"/>
                    </a:ext>
                  </a:extLst>
                </a:gridCol>
              </a:tblGrid>
              <a:tr h="1080000"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609890"/>
                  </a:ext>
                </a:extLst>
              </a:tr>
              <a:tr h="1800000"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629385"/>
                  </a:ext>
                </a:extLst>
              </a:tr>
              <a:tr h="133909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015057"/>
                  </a:ext>
                </a:extLst>
              </a:tr>
            </a:tbl>
          </a:graphicData>
        </a:graphic>
      </p:graphicFrame>
      <p:sp>
        <p:nvSpPr>
          <p:cNvPr id="4100" name="Text Box 7"/>
          <p:cNvSpPr txBox="1">
            <a:spLocks noChangeArrowheads="1"/>
          </p:cNvSpPr>
          <p:nvPr/>
        </p:nvSpPr>
        <p:spPr bwMode="auto">
          <a:xfrm>
            <a:off x="739959" y="4724143"/>
            <a:ext cx="4610496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6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送付内容</a:t>
            </a:r>
            <a:r>
              <a:rPr lang="ja-JP" altLang="en-US" sz="1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　＜　□送付物の内容にチェックをご記入ください。＞</a:t>
            </a:r>
          </a:p>
        </p:txBody>
      </p:sp>
      <p:sp>
        <p:nvSpPr>
          <p:cNvPr id="4101" name="Text Box 22"/>
          <p:cNvSpPr txBox="1">
            <a:spLocks noChangeArrowheads="1"/>
          </p:cNvSpPr>
          <p:nvPr/>
        </p:nvSpPr>
        <p:spPr bwMode="auto">
          <a:xfrm>
            <a:off x="725445" y="5071494"/>
            <a:ext cx="5414098" cy="770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800"/>
              </a:spcBef>
              <a:buFontTx/>
              <a:buNone/>
            </a:pPr>
            <a:r>
              <a:rPr lang="en-US" altLang="ja-JP" sz="2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□</a:t>
            </a:r>
            <a:r>
              <a:rPr lang="ja-JP" altLang="en-US" sz="2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ポスター　　　　□チラシ　　　</a:t>
            </a:r>
            <a:endParaRPr lang="en-US" altLang="ja-JP" sz="22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ts val="800"/>
              </a:spcBef>
              <a:buFontTx/>
              <a:buNone/>
            </a:pPr>
            <a:r>
              <a:rPr lang="ja-JP" altLang="en-US" sz="2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□その他（　　　　　　　　　　　　　　　　　　   　）　　　</a:t>
            </a:r>
          </a:p>
        </p:txBody>
      </p:sp>
      <p:sp>
        <p:nvSpPr>
          <p:cNvPr id="4106" name="Text Box 22"/>
          <p:cNvSpPr txBox="1">
            <a:spLocks noChangeArrowheads="1"/>
          </p:cNvSpPr>
          <p:nvPr/>
        </p:nvSpPr>
        <p:spPr bwMode="auto">
          <a:xfrm>
            <a:off x="739959" y="1937098"/>
            <a:ext cx="1437184" cy="71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0"/>
              </a:spcBef>
              <a:buNone/>
            </a:pPr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貴学会・</a:t>
            </a:r>
            <a:endParaRPr lang="en-US" altLang="ja-JP" sz="24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ts val="0"/>
              </a:spcBef>
              <a:buNone/>
            </a:pPr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貴団体名　　　　　　　　　　　　　　　　　　　　　　　　　　　　　　　　　　　　　　　　　</a:t>
            </a:r>
            <a:r>
              <a:rPr lang="ja-JP" altLang="en-US" sz="20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</a:p>
        </p:txBody>
      </p:sp>
      <p:sp>
        <p:nvSpPr>
          <p:cNvPr id="4108" name="Text Box 22"/>
          <p:cNvSpPr txBox="1">
            <a:spLocks noChangeArrowheads="1"/>
          </p:cNvSpPr>
          <p:nvPr/>
        </p:nvSpPr>
        <p:spPr bwMode="auto">
          <a:xfrm>
            <a:off x="739959" y="3020337"/>
            <a:ext cx="1509182" cy="1479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t" anchorCtr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dist" eaLnBrk="1" hangingPunct="1">
              <a:spcBef>
                <a:spcPts val="2000"/>
              </a:spcBef>
              <a:buNone/>
            </a:pPr>
            <a:r>
              <a:rPr lang="ja-JP" altLang="en-US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ご担当者名：</a:t>
            </a:r>
            <a:endParaRPr lang="en-US" altLang="ja-JP" sz="1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dist" eaLnBrk="1" hangingPunct="1">
              <a:spcBef>
                <a:spcPts val="2000"/>
              </a:spcBef>
              <a:buNone/>
            </a:pPr>
            <a:r>
              <a:rPr lang="ja-JP" altLang="en-US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ご所属先：</a:t>
            </a:r>
            <a:endParaRPr lang="en-US" altLang="ja-JP" sz="1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dist" eaLnBrk="1" hangingPunct="1">
              <a:spcBef>
                <a:spcPts val="2000"/>
              </a:spcBef>
              <a:buNone/>
            </a:pPr>
            <a:r>
              <a:rPr lang="ja-JP" altLang="en-US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当日の連絡先</a:t>
            </a:r>
            <a:r>
              <a:rPr lang="en-US" altLang="ja-JP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endParaRPr lang="ja-JP" altLang="en-US" sz="1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13" name="Text Box 7"/>
          <p:cNvSpPr txBox="1">
            <a:spLocks noChangeArrowheads="1"/>
          </p:cNvSpPr>
          <p:nvPr/>
        </p:nvSpPr>
        <p:spPr bwMode="auto">
          <a:xfrm>
            <a:off x="9146323" y="5442484"/>
            <a:ext cx="105568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個数</a:t>
            </a:r>
          </a:p>
        </p:txBody>
      </p:sp>
      <p:cxnSp>
        <p:nvCxnSpPr>
          <p:cNvPr id="4115" name="直線コネクタ 11"/>
          <p:cNvCxnSpPr>
            <a:cxnSpLocks noChangeShapeType="1"/>
          </p:cNvCxnSpPr>
          <p:nvPr/>
        </p:nvCxnSpPr>
        <p:spPr bwMode="auto">
          <a:xfrm flipH="1">
            <a:off x="7369460" y="4876429"/>
            <a:ext cx="1149350" cy="8143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正方形/長方形 8"/>
          <p:cNvSpPr/>
          <p:nvPr/>
        </p:nvSpPr>
        <p:spPr>
          <a:xfrm>
            <a:off x="6139543" y="6284683"/>
            <a:ext cx="4210957" cy="806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ja-JP" altLang="en-US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到着日</a:t>
            </a:r>
            <a:r>
              <a:rPr lang="ja-JP" altLang="en-US" sz="2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lang="ja-JP" altLang="en-US" sz="2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lang="ja-JP" altLang="en-US" sz="2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19</a:t>
            </a:r>
            <a:r>
              <a:rPr lang="ja-JP" altLang="en-US" sz="2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en-US" altLang="ja-JP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2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木</a:t>
            </a:r>
            <a:r>
              <a:rPr lang="en-US" altLang="ja-JP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2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2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ja-JP" altLang="en-US" sz="2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午前　必着</a:t>
            </a:r>
            <a:r>
              <a:rPr lang="ja-JP" altLang="en-US" sz="2200" u="sng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ja-JP" altLang="en-US" sz="2200" dirty="0"/>
          </a:p>
        </p:txBody>
      </p:sp>
      <p:cxnSp>
        <p:nvCxnSpPr>
          <p:cNvPr id="29" name="直線コネクタ 29"/>
          <p:cNvCxnSpPr>
            <a:cxnSpLocks noChangeShapeType="1"/>
          </p:cNvCxnSpPr>
          <p:nvPr/>
        </p:nvCxnSpPr>
        <p:spPr bwMode="auto">
          <a:xfrm>
            <a:off x="2357143" y="4339660"/>
            <a:ext cx="756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>
            <a:cxnSpLocks noChangeShapeType="1"/>
          </p:cNvCxnSpPr>
          <p:nvPr/>
        </p:nvCxnSpPr>
        <p:spPr bwMode="auto">
          <a:xfrm>
            <a:off x="2357143" y="3824403"/>
            <a:ext cx="756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>
            <a:cxnSpLocks noChangeShapeType="1"/>
          </p:cNvCxnSpPr>
          <p:nvPr/>
        </p:nvCxnSpPr>
        <p:spPr bwMode="auto">
          <a:xfrm>
            <a:off x="2357143" y="3309146"/>
            <a:ext cx="756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1599</TotalTime>
  <Words>93</Words>
  <Application>Microsoft Macintosh PowerPoint</Application>
  <PresentationFormat>ユーザー設定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Meiryo</vt:lpstr>
      <vt:lpstr>Arial</vt:lpstr>
      <vt:lpstr>Calibri</vt:lpstr>
      <vt:lpstr>標準デザイン</vt:lpstr>
      <vt:lpstr>送付先： 浦安ブライトンホテル東京ベイ  宴会場2ＦグレイスI 第56回 日本小児呼吸器学会 展示会場 担当：長尾 宛　電話：047-355-7777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送付先： 〒330-0854　埼玉県さいたま市大宮区桜木町1-7-5 ソニックシティ大宮 第35回 日本小児科医会総会フォーラム in 埼玉　運営事務局</dc:title>
  <dc:subject/>
  <dc:creator/>
  <cp:keywords/>
  <dc:description/>
  <cp:lastModifiedBy>Tada Takashi</cp:lastModifiedBy>
  <cp:revision>142</cp:revision>
  <cp:lastPrinted>2019-11-29T07:38:10Z</cp:lastPrinted>
  <dcterms:created xsi:type="dcterms:W3CDTF">2004-05-07T09:59:53Z</dcterms:created>
  <dcterms:modified xsi:type="dcterms:W3CDTF">2024-08-22T02:39:26Z</dcterms:modified>
  <cp:category/>
</cp:coreProperties>
</file>