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42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8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0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4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12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0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6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E2BA-00C8-5C47-9309-817247CA14CC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/>
              </a:gs>
              <a:gs pos="49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103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70482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70482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26180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288855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2453018" y="3604367"/>
            <a:ext cx="728596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利益相反に関する開示事項はありません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令和</a:t>
            </a:r>
            <a:r>
              <a:rPr lang="en-US" altLang="ja-JP" dirty="0"/>
              <a:t>6</a:t>
            </a:r>
            <a:r>
              <a:rPr lang="ja-JP" altLang="en-US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65924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87734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87734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43432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306107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4032582" y="3621619"/>
            <a:ext cx="412685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200" dirty="0"/>
              <a:t>(</a:t>
            </a:r>
            <a:r>
              <a:rPr lang="ja-JP" altLang="en-US" sz="3200"/>
              <a:t>該当企業名のみ表示</a:t>
            </a:r>
            <a:r>
              <a:rPr lang="en-US" altLang="ja-JP" sz="3200"/>
              <a:t>)</a:t>
            </a:r>
            <a:endParaRPr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令和</a:t>
            </a:r>
            <a:r>
              <a:rPr lang="en-US" altLang="ja-JP" dirty="0"/>
              <a:t>6</a:t>
            </a:r>
            <a:r>
              <a:rPr lang="ja-JP" altLang="en-US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71144402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</Words>
  <Application>Microsoft Macintosh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ホワイト</vt:lpstr>
      <vt:lpstr>PowerPoint プレゼンテーション</vt:lpstr>
      <vt:lpstr>PowerPoint プレゼンテーション</vt:lpstr>
    </vt:vector>
  </TitlesOfParts>
  <Company>Wfamp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 moroto</dc:creator>
  <cp:lastModifiedBy>佐々木信夫</cp:lastModifiedBy>
  <cp:revision>7</cp:revision>
  <dcterms:created xsi:type="dcterms:W3CDTF">2022-02-03T03:21:18Z</dcterms:created>
  <dcterms:modified xsi:type="dcterms:W3CDTF">2024-04-15T00:27:18Z</dcterms:modified>
</cp:coreProperties>
</file>