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65AF"/>
    <a:srgbClr val="FFFF99"/>
    <a:srgbClr val="FFFFFF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918" autoAdjust="0"/>
  </p:normalViewPr>
  <p:slideViewPr>
    <p:cSldViewPr snapToGrid="0">
      <p:cViewPr varScale="1">
        <p:scale>
          <a:sx n="111" d="100"/>
          <a:sy n="111" d="100"/>
        </p:scale>
        <p:origin x="2344" y="20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2865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002918" y="6143918"/>
            <a:ext cx="4210957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2"/>
            <a:ext cx="5510123" cy="131144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330-0854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　埼玉県さいたま市大宮区桜木町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1-7-5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大宮ソニックシティ　第１会場　大ホール　ロビー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回 日本小児科医会総会フォーラム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in 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埼玉　大会事務局宛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61803"/>
            <a:ext cx="9705305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 anchor="ctr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回日本小児科医会総会フォーラム </a:t>
            </a:r>
            <a: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 </a:t>
            </a: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</a:t>
            </a:r>
            <a:endParaRPr lang="en-US" altLang="zh-CN" sz="3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139543" y="6284683"/>
            <a:ext cx="4210957" cy="80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　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午後必着（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〜16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時）</a:t>
            </a:r>
            <a:r>
              <a:rPr lang="ja-JP" altLang="en-US" sz="2200" u="sng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102</Words>
  <Application>Microsoft Macintosh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〒330-0854　埼玉県さいたま市大宮区桜木町1-7-5 大宮ソニックシティ　第１会場　大ホール　ロビー 第35回 日本小児科医会総会フォーラム in 埼玉　大会事務局宛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送付先： 〒330-0854　埼玉県さいたま市大宮区桜木町1-7-5 ソニックシティ大宮 第35回 日本小児科医会総会フォーラム in 埼玉　運営事務局</dc:title>
  <dc:subject/>
  <dc:creator/>
  <cp:keywords/>
  <dc:description/>
  <cp:lastModifiedBy>佐々木信夫</cp:lastModifiedBy>
  <cp:revision>138</cp:revision>
  <cp:lastPrinted>2019-11-29T07:38:10Z</cp:lastPrinted>
  <dcterms:created xsi:type="dcterms:W3CDTF">2004-05-07T09:59:53Z</dcterms:created>
  <dcterms:modified xsi:type="dcterms:W3CDTF">2024-04-17T01:28:45Z</dcterms:modified>
  <cp:category/>
</cp:coreProperties>
</file>