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24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644F160D-E703-4EC1-882A-6A1F78558B1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F9B639A-5A42-49AA-9CD8-B80FF53A20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3AFEA79-3490-4074-8EE2-5B83969480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30C1082-4744-4226-AE9A-763E7BE19715}" type="datetime1">
              <a:rPr lang="ja-JP" altLang="en-US"/>
              <a:pPr>
                <a:defRPr/>
              </a:pPr>
              <a:t>2021/6/19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6A42167-6D6E-4C2A-B486-34F43B5AC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39CB3C0-6E73-4100-AB29-5620DDA716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B834355-7778-4E70-93B9-7F5DE52A84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DCDEF48B-4D94-4CB3-BD8A-89329F5FBEA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 dirty="0"/>
              <a:t>第</a:t>
            </a:r>
            <a:r>
              <a:rPr lang="en-US" altLang="ja-JP" sz="2000" dirty="0"/>
              <a:t>24</a:t>
            </a:r>
            <a:r>
              <a:rPr lang="ja-JP" altLang="en-US" sz="2000" dirty="0"/>
              <a:t>回日本脳低温療法・体温管理学会学術集会</a:t>
            </a:r>
            <a:br>
              <a:rPr lang="ja-JP" altLang="en-US" sz="2400" dirty="0"/>
            </a:br>
            <a:r>
              <a:rPr lang="ja-JP" altLang="en-US" sz="3200" dirty="0"/>
              <a:t>利益相反状態の開示</a:t>
            </a:r>
            <a:br>
              <a:rPr lang="ja-JP" altLang="en-US" sz="2400" dirty="0"/>
            </a:br>
            <a:r>
              <a:rPr lang="en-US" altLang="ja-JP" sz="2400" dirty="0"/>
              <a:t> </a:t>
            </a:r>
            <a:br>
              <a:rPr lang="ja-JP" altLang="en-US" sz="2400" dirty="0"/>
            </a:br>
            <a:r>
              <a:rPr lang="ja-JP" altLang="en-US" sz="2000" dirty="0"/>
              <a:t>筆頭演者氏名：　</a:t>
            </a:r>
            <a:r>
              <a:rPr lang="en-US" altLang="ja-JP" sz="2000" dirty="0"/>
              <a:t>○○</a:t>
            </a:r>
            <a:r>
              <a:rPr lang="ja-JP" altLang="en-US" sz="2000" dirty="0"/>
              <a:t>　</a:t>
            </a:r>
            <a:r>
              <a:rPr lang="en-US" altLang="ja-JP" sz="2000" dirty="0"/>
              <a:t>○○</a:t>
            </a:r>
            <a:br>
              <a:rPr lang="en-US" altLang="ja-JP" sz="2000" dirty="0"/>
            </a:br>
            <a:r>
              <a:rPr lang="ja-JP" altLang="en-US" sz="2000" dirty="0"/>
              <a:t>所　属：　</a:t>
            </a:r>
            <a:r>
              <a:rPr lang="en-US" altLang="ja-JP" sz="2000" dirty="0"/>
              <a:t>△△△△</a:t>
            </a:r>
            <a:r>
              <a:rPr lang="ja-JP" altLang="en-US" sz="2000" dirty="0"/>
              <a:t>　□□科</a:t>
            </a:r>
            <a:br>
              <a:rPr lang="ja-JP" altLang="en-US" sz="2400" dirty="0"/>
            </a:br>
            <a:endParaRPr lang="ja-JP" altLang="en-US" sz="2400" dirty="0"/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A9E9D2F0-C05F-4B94-977C-3BC1CFB19F1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81000" y="3886200"/>
            <a:ext cx="8382000" cy="17526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ja-JP" altLang="en-US" sz="2000"/>
              <a:t>私の今回の演題に関連して、開示すべき利益相反状態はありません。 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617A302-2B06-47B2-A387-DD4887A80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第24回日本脳低温療法・体温管理学会学術集会 利益相反状態の開示   筆頭演者氏名：　○○　○○ 所　属：　△△△△　□□科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2015-05-08T03:14:39Z</dcterms:created>
  <dcterms:modified xsi:type="dcterms:W3CDTF">2021-06-19T10:17:37Z</dcterms:modified>
</cp:coreProperties>
</file>